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home,DeepSeek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ready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daily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housework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might tell you the best way to clean your room or give you ideas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delicious meals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46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   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982638" y="1908206"/>
            <a:ext cx="10823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to help</a:t>
            </a:r>
            <a:endParaRPr lang="zh-CN" altLang="en-US" dirty="0"/>
          </a:p>
        </p:txBody>
      </p:sp>
      <p:sp>
        <p:nvSpPr>
          <p:cNvPr id="5" name="内容占位符 4"/>
          <p:cNvSpPr txBox="1"/>
          <p:nvPr/>
        </p:nvSpPr>
        <p:spPr bwMode="auto">
          <a:xfrm>
            <a:off x="360854" y="242088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46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句意：在家里，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DeepSeek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随时准备帮忙做日常家务。根据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“be ready to do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准备好做某事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乐意做某事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固定搭配可知，此处用不定式。故填</a:t>
            </a:r>
            <a:r>
              <a:rPr lang="zh-CN" altLang="zh-CN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to help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358902" y="1981240"/>
            <a:ext cx="12795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about/of</a:t>
            </a:r>
            <a:endParaRPr lang="zh-CN" altLang="en-US" dirty="0"/>
          </a:p>
        </p:txBody>
      </p:sp>
      <p:sp>
        <p:nvSpPr>
          <p:cNvPr id="7" name="内容占位符 5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47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句意：它可能会告诉你打扫房间的最佳方法，或者给你做美味饭菜的点子。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“give sb ideas about/of sth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给某人关于某事的点子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是固定表达。故填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about/of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hospitals,DeepSeek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help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doctors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read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information and give doctors good advice on how to make them feel better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49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1054646" y="1916832"/>
            <a:ext cx="1250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people’s</a:t>
            </a:r>
            <a:endParaRPr lang="zh-CN" altLang="en-US" dirty="0"/>
          </a:p>
        </p:txBody>
      </p:sp>
      <p:sp>
        <p:nvSpPr>
          <p:cNvPr id="5" name="内容占位符 6"/>
          <p:cNvSpPr txBox="1"/>
          <p:nvPr/>
        </p:nvSpPr>
        <p:spPr bwMode="auto">
          <a:xfrm>
            <a:off x="360854" y="2464836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48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句意：它可以读取人们的信息，并就如何让他们感觉更好些给医生提供好的建议。这里修饰名词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information,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要用名词所有格形式，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的所有格是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people’s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人们的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people’s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214886" y="1985919"/>
            <a:ext cx="8162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itself</a:t>
            </a:r>
            <a:endParaRPr lang="zh-CN" altLang="en-US" dirty="0"/>
          </a:p>
        </p:txBody>
      </p:sp>
      <p:sp>
        <p:nvSpPr>
          <p:cNvPr id="7" name="内容占位符 7"/>
          <p:cNvSpPr txBox="1"/>
          <p:nvPr/>
        </p:nvSpPr>
        <p:spPr bwMode="auto">
          <a:xfrm>
            <a:off x="360854" y="417096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49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句意：总之，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DeepSeek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本身就很棒，它还会给我们带来更多惊喜！这里强调</a:t>
            </a:r>
            <a:r>
              <a:rPr lang="zh-CN" altLang="zh-CN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FF0000"/>
                </a:solidFill>
                <a:ea typeface="Times New Roman" panose="02020603050405020304" pitchFamily="18" charset="0"/>
              </a:rPr>
              <a:t>DeepSeek</a:t>
            </a:r>
            <a:r>
              <a:rPr lang="en-US" altLang="zh-CN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自身，用反身代词</a:t>
            </a:r>
            <a:r>
              <a:rPr lang="zh-CN" altLang="zh-CN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itself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它自己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zh-CN" altLang="zh-CN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itself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语篇导航-DA.eps" descr="id:21474864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2239639"/>
            <a:ext cx="1787525" cy="43624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134597"/>
            <a:ext cx="11485848" cy="1684244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AI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助手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</a:rPr>
              <a:t>DeepSeek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它在写作、解数学题等方面能帮助人们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未来在学校、家庭、医院等场景也将大显身手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会使生活更美好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给人们带来更多惊喜。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251" y="908720"/>
            <a:ext cx="10619910" cy="10877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236816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根据短文内容，在横线上填上适当的单词，使短文完整、通顺；给出单词的空格不限一词，没有给出单词的空格限一词。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present,AI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everywhere,and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one of the coolest AI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helps people in many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ways,and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well worth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49962" y="836712"/>
            <a:ext cx="3290488" cy="430129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54646" y="4077072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tools</a:t>
            </a:r>
            <a:endParaRPr lang="zh-CN" altLang="en-US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455306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句意：目前，人工智能无处不在，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DeepSeek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是世界上最酷的人工智能工具之一。根据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“one of the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可知，此处是固定搭配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one of the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形容词最高级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可数名词复数，表示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之一</a:t>
            </a:r>
            <a:r>
              <a:rPr lang="en-US" altLang="zh-CN" b="1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，所以应填</a:t>
            </a:r>
            <a:r>
              <a:rPr lang="zh-CN" altLang="zh-CN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tool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的复数形式</a:t>
            </a:r>
            <a:r>
              <a:rPr lang="zh-CN" altLang="zh-CN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tools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zh-CN" altLang="zh-CN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tools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根据短文内容，在横线上填上适当的单词，使短文完整、通顺；给出单词的空格不限一词，没有给出单词的空格限一词。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present,AI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everywhere,and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one of the coolest AI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helps people in many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ways,and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well worth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982638" y="3645024"/>
            <a:ext cx="8867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using</a:t>
            </a:r>
            <a:endParaRPr lang="zh-CN" altLang="en-US" dirty="0"/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360854" y="417096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句意：它在很多方面帮助人们，非常值得使用！根据</a:t>
            </a:r>
            <a:r>
              <a:rPr lang="zh-CN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“be worth doing sth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值得做某事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固定搭配可知，这里应填</a:t>
            </a:r>
            <a:r>
              <a:rPr lang="zh-CN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use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的动名词形式</a:t>
            </a:r>
            <a:r>
              <a:rPr lang="zh-CN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using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zh-CN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using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970318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like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useful smart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First,DeepSeek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great at writing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need to write something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school,it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give you lots of ideas and even write a whole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make it better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 at solving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can’t solve a hard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problem,don’t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show you how to work it out step by step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1148140" y="4174958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5" name="内容占位符 3"/>
          <p:cNvSpPr txBox="1"/>
          <p:nvPr/>
        </p:nvSpPr>
        <p:spPr bwMode="auto">
          <a:xfrm>
            <a:off x="360854" y="467501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DeepSeek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就像一个有用的智能朋友。这里表泛指，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“useful”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发音以辅音音素开头，所以用不定冠词</a:t>
            </a:r>
            <a:r>
              <a:rPr lang="zh-CN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zh-CN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5568" y="2708920"/>
            <a:ext cx="11511134" cy="165618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64904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不定冠词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应该以发音是否以元音音素开头来判断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而不是根据是否以元音字母开头来判断。例如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是元音字母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但是在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useful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发音以辅音音素开头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所以是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useful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tool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。类似的还有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university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一所大学。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易错警示.eps" descr="id:214748849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3602" y="2639912"/>
            <a:ext cx="1289050" cy="373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970318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like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useful smart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First,DeepSeek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great at writing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need to write something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school,it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give you lots of ideas and even write a whole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make it better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 at solving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can’t solve a hard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problem,don’t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show you how to work it out step by step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1126654" y="4174958"/>
            <a:ext cx="12795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If/When</a:t>
            </a:r>
            <a:endParaRPr lang="zh-CN" altLang="en-US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462507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句意：如果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/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当你需要为学校写点东西，它可以给你很多想法，甚至可以为你写一整篇文章。根据前后句逻辑关系可知，这里表假设，引导条件状语从句，用</a:t>
            </a:r>
            <a:r>
              <a:rPr lang="zh-CN" altLang="zh-CN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If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；或者使用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当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时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zh-CN" altLang="zh-CN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If/When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862322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Bright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Future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future,DeepSeek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lives even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schools,teachers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use it to make lessons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example,it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create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创作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cool stories or interesting games to help students learn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1054646" y="2996952"/>
            <a:ext cx="36711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will make/is going to make</a:t>
            </a:r>
            <a:endParaRPr lang="zh-CN" altLang="en-US" dirty="0"/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句意：在未来，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将使我们的生活更加美好。根据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the future”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可知，句子时态为一般将来时，结构为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will/be going to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＋动词原形，主语为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这里使用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 make/is going to make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862322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Bright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Future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future,DeepSeek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lives even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schools,teachers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use it to make lessons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example,it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create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创作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cool stories or interesting games to help students learn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pic>
        <p:nvPicPr>
          <p:cNvPr id="3" name="箭头右.eps" descr="id:214748849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766614" y="4869160"/>
            <a:ext cx="405130" cy="318770"/>
          </a:xfrm>
          <a:prstGeom prst="rect">
            <a:avLst/>
          </a:prstGeom>
        </p:spPr>
      </p:pic>
      <p:sp>
        <p:nvSpPr>
          <p:cNvPr id="5" name="内容占位符 3"/>
          <p:cNvSpPr txBox="1"/>
          <p:nvPr/>
        </p:nvSpPr>
        <p:spPr bwMode="auto">
          <a:xfrm>
            <a:off x="360854" y="3640956"/>
            <a:ext cx="11485848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句意：在学校，教师可能会用它使课程生动有趣。这里为固定搭配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</a:t>
            </a:r>
            <a:r>
              <a:rPr lang="en-US" altLang="zh-CN" b="1" u="wavy" dirty="0" err="1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＋形容词（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使某物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的形容词形式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lively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生动的；活泼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，符合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形容词在此处作宾语补足语</a:t>
            </a:r>
            <a:endParaRPr lang="zh-CN" altLang="zh-CN" sz="900" dirty="0" smtClean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语境。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10630" y="2924944"/>
            <a:ext cx="9733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cs typeface="Times New Roman" panose="02020603050405020304" pitchFamily="18" charset="0"/>
              </a:rPr>
              <a:t>lively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3588</Words>
  <Application>WPS 演示</Application>
  <PresentationFormat>自定义</PresentationFormat>
  <Paragraphs>82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朗月1382326692</cp:lastModifiedBy>
  <cp:revision>473</cp:revision>
  <dcterms:created xsi:type="dcterms:W3CDTF">2020-11-06T05:24:00Z</dcterms:created>
  <dcterms:modified xsi:type="dcterms:W3CDTF">2025-09-24T09:19:01Z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291C5DFFF7234674B960639E53B72FE5_12</vt:lpwstr>
  </property>
</Properties>
</file>